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0"/>
  </p:notesMasterIdLst>
  <p:sldIdLst>
    <p:sldId id="316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  <p:sldId id="382" r:id="rId70"/>
    <p:sldId id="383" r:id="rId71"/>
    <p:sldId id="384" r:id="rId72"/>
    <p:sldId id="385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17" r:id="rId84"/>
    <p:sldId id="288" r:id="rId85"/>
    <p:sldId id="289" r:id="rId86"/>
    <p:sldId id="290" r:id="rId87"/>
    <p:sldId id="291" r:id="rId88"/>
    <p:sldId id="292" r:id="rId8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24" autoAdjust="0"/>
    <p:restoredTop sz="94364" autoAdjust="0"/>
  </p:normalViewPr>
  <p:slideViewPr>
    <p:cSldViewPr snapToGrid="0">
      <p:cViewPr>
        <p:scale>
          <a:sx n="50" d="100"/>
          <a:sy n="50" d="100"/>
        </p:scale>
        <p:origin x="165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264EE-562F-4471-80BF-33E15E3F939E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AFBC1-F07B-4D44-876D-8080C757BA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2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8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1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8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77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12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22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90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54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49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22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85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2A46-D250-4329-8514-FA02DE43B9B8}" type="datetimeFigureOut">
              <a:rPr lang="pt-BR" smtClean="0"/>
              <a:t>26/06/2021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7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3UBLTLI5hgoNg8O2pMt7CYTXf63pXk8B/view?usp=shari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7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2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90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1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7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5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6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8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2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19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74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67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91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02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3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98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48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37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24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4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9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76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02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4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00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44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8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7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1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5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7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1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78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96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38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5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56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0"/>
            <a:ext cx="10296525" cy="578896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171574" y="6001435"/>
            <a:ext cx="10296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3282C"/>
                </a:solidFill>
                <a:latin typeface="OpenSans"/>
                <a:hlinkClick r:id="rId3"/>
              </a:rPr>
              <a:t>https://drive.google.com/file/d/13UBLTLI5hgoNg8O2pMt7CYTXf63pXk8B/view?usp=sharing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583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040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63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2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35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42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04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83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42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6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19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27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697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16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1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918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67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356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299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698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684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42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2772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57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50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91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003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948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560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6736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4878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934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4238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3069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76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734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0567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95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574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3386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90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1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973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382F79296BB84EAD92F982A9654490" ma:contentTypeVersion="11" ma:contentTypeDescription="Crie um novo documento." ma:contentTypeScope="" ma:versionID="44cb93066d498087cd4e1e88e761bf89">
  <xsd:schema xmlns:xsd="http://www.w3.org/2001/XMLSchema" xmlns:xs="http://www.w3.org/2001/XMLSchema" xmlns:p="http://schemas.microsoft.com/office/2006/metadata/properties" xmlns:ns3="7b875641-52fa-44ea-80b0-65246af74f84" xmlns:ns4="d032795c-fa9c-45cd-b451-9dabe5803706" targetNamespace="http://schemas.microsoft.com/office/2006/metadata/properties" ma:root="true" ma:fieldsID="f5637d7f03f7555738ef9511e05c77c1" ns3:_="" ns4:_="">
    <xsd:import namespace="7b875641-52fa-44ea-80b0-65246af74f84"/>
    <xsd:import namespace="d032795c-fa9c-45cd-b451-9dabe58037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75641-52fa-44ea-80b0-65246af74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32795c-fa9c-45cd-b451-9dabe580370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C580C1-8E72-428A-902F-0A59CD5F35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59BC91-8132-4E5A-BB9F-0085A2B3D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75641-52fa-44ea-80b0-65246af74f84"/>
    <ds:schemaRef ds:uri="d032795c-fa9c-45cd-b451-9dabe58037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1DAF29-E413-42EF-B0EF-DBF260F64B0C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7b875641-52fa-44ea-80b0-65246af74f84"/>
    <ds:schemaRef ds:uri="http://purl.org/dc/elements/1.1/"/>
    <ds:schemaRef ds:uri="http://schemas.microsoft.com/office/infopath/2007/PartnerControls"/>
    <ds:schemaRef ds:uri="d032795c-fa9c-45cd-b451-9dabe5803706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2695</TotalTime>
  <Words>3</Words>
  <Application>Microsoft Office PowerPoint</Application>
  <PresentationFormat>Widescreen</PresentationFormat>
  <Paragraphs>1</Paragraphs>
  <Slides>85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OpenSans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Helio Saldanha do Nascimento</dc:creator>
  <cp:lastModifiedBy>Helio Saldanha do Nascimento</cp:lastModifiedBy>
  <cp:revision>56</cp:revision>
  <dcterms:created xsi:type="dcterms:W3CDTF">2021-06-16T19:12:53Z</dcterms:created>
  <dcterms:modified xsi:type="dcterms:W3CDTF">2021-06-27T04:34:10Z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0x010100B4382F79296BB84EAD92F982A9654490</vt:lpwstr>
  </property>
</Properties>
</file>